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82" d="100"/>
          <a:sy n="182" d="100"/>
        </p:scale>
        <p:origin x="-8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DE0D16-5718-C949-9869-7A2CCD186D50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C9B8DF-59D8-B94B-96FF-FC533CD28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0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DE0D16-5718-C949-9869-7A2CCD186D50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C9B8DF-59D8-B94B-96FF-FC533CD28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19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DE0D16-5718-C949-9869-7A2CCD186D50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C9B8DF-59D8-B94B-96FF-FC533CD28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DE0D16-5718-C949-9869-7A2CCD186D50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C9B8DF-59D8-B94B-96FF-FC533CD28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2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DE0D16-5718-C949-9869-7A2CCD186D50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C9B8DF-59D8-B94B-96FF-FC533CD28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2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DE0D16-5718-C949-9869-7A2CCD186D50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C9B8DF-59D8-B94B-96FF-FC533CD28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6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DE0D16-5718-C949-9869-7A2CCD186D50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C9B8DF-59D8-B94B-96FF-FC533CD28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9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DE0D16-5718-C949-9869-7A2CCD186D50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C9B8DF-59D8-B94B-96FF-FC533CD28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2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DE0D16-5718-C949-9869-7A2CCD186D50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C9B8DF-59D8-B94B-96FF-FC533CD28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3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DE0D16-5718-C949-9869-7A2CCD186D50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C9B8DF-59D8-B94B-96FF-FC533CD28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5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DE0D16-5718-C949-9869-7A2CCD186D50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C9B8DF-59D8-B94B-96FF-FC533CD28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0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55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8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06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10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46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9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5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4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9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7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6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4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09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57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ke-ANDP-Oct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2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Macallan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L. Harry</dc:creator>
  <cp:lastModifiedBy>Michele L. Harry</cp:lastModifiedBy>
  <cp:revision>4</cp:revision>
  <dcterms:created xsi:type="dcterms:W3CDTF">2013-10-09T17:53:04Z</dcterms:created>
  <dcterms:modified xsi:type="dcterms:W3CDTF">2013-10-10T12:16:52Z</dcterms:modified>
</cp:coreProperties>
</file>